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60" r:id="rId4"/>
    <p:sldId id="258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8D04B4A4-4DAA-420C-BEDA-5A8277398EB1}" type="datetimeFigureOut">
              <a:rPr lang="en-US" smtClean="0"/>
              <a:t>10/15/2013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72619CD1-7F18-4565-8E8F-0F26AAA3F0E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5400" dirty="0" smtClean="0"/>
              <a:t>Editorials and Hard News</a:t>
            </a:r>
            <a:endParaRPr lang="en-US" sz="5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Kaitlin </a:t>
            </a:r>
            <a:r>
              <a:rPr lang="en-US" sz="2400" dirty="0" err="1" smtClean="0"/>
              <a:t>Malpass</a:t>
            </a:r>
            <a:r>
              <a:rPr lang="en-US" sz="2400" dirty="0" smtClean="0"/>
              <a:t>, Katie Sanders &amp; Kenley White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0438793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Purpose of an editorial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marR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</a:pPr>
            <a:endParaRPr lang="en-US" sz="1800" dirty="0">
              <a:latin typeface="Calibri"/>
              <a:ea typeface="Calibri"/>
              <a:cs typeface="Times New Roman"/>
            </a:endParaRPr>
          </a:p>
          <a:p>
            <a:pPr marL="457200" marR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dirty="0" smtClean="0">
                <a:latin typeface="Symbol"/>
                <a:ea typeface="Calibri"/>
                <a:cs typeface="Symbol"/>
              </a:rPr>
              <a:t>   </a:t>
            </a:r>
            <a:r>
              <a:rPr lang="en-US" dirty="0">
                <a:ea typeface="Calibri"/>
                <a:cs typeface="Times New Roman"/>
              </a:rPr>
              <a:t>Primary: to persuade! If you can't take a stand, you do not have a good editorial</a:t>
            </a:r>
            <a:endParaRPr lang="en-US" sz="1800" dirty="0">
              <a:latin typeface="Calibri"/>
              <a:ea typeface="Calibri"/>
              <a:cs typeface="Times New Roman"/>
            </a:endParaRPr>
          </a:p>
          <a:p>
            <a:pPr marL="457200" marR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dirty="0" smtClean="0">
                <a:latin typeface="Symbol"/>
                <a:ea typeface="Calibri"/>
                <a:cs typeface="Symbol"/>
              </a:rPr>
              <a:t>  </a:t>
            </a:r>
            <a:r>
              <a:rPr lang="en-US" dirty="0">
                <a:ea typeface="Calibri"/>
                <a:cs typeface="Times New Roman"/>
              </a:rPr>
              <a:t>Secondary: to inform and/or to entertain</a:t>
            </a:r>
            <a:endParaRPr lang="en-US" sz="1800" dirty="0">
              <a:latin typeface="Calibri"/>
              <a:ea typeface="Calibri"/>
              <a:cs typeface="Times New Roman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8358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What’s an editorial?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 editorial is an opinion piece written by the Editor of the news source.</a:t>
            </a:r>
          </a:p>
          <a:p>
            <a:r>
              <a:rPr lang="en-US" dirty="0" smtClean="0"/>
              <a:t>Editorial articles usually don’t have pictures because they are opinion pieces.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52054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Four Possible openings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marR="0" lvl="0" indent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 lang="en-US" sz="1800" dirty="0">
              <a:latin typeface="Calibri"/>
              <a:ea typeface="Calibri"/>
              <a:cs typeface="Courier"/>
            </a:endParaRP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/>
              <a:buChar char=""/>
            </a:pPr>
            <a:r>
              <a:rPr lang="en-US" dirty="0">
                <a:ea typeface="Calibri"/>
                <a:cs typeface="Courier"/>
              </a:rPr>
              <a:t>anecdote- short story that makes a point</a:t>
            </a:r>
            <a:endParaRPr lang="en-US" sz="1800" dirty="0">
              <a:latin typeface="Calibri"/>
              <a:ea typeface="Calibri"/>
              <a:cs typeface="Courier"/>
            </a:endParaRP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/>
              <a:buChar char=""/>
            </a:pPr>
            <a:r>
              <a:rPr lang="en-US" dirty="0">
                <a:ea typeface="Calibri"/>
                <a:cs typeface="Courier"/>
              </a:rPr>
              <a:t>question- usually rhetorical which tries to involve reader</a:t>
            </a:r>
            <a:endParaRPr lang="en-US" sz="1800" dirty="0">
              <a:latin typeface="Calibri"/>
              <a:ea typeface="Calibri"/>
              <a:cs typeface="Courier"/>
            </a:endParaRP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/>
              <a:buChar char=""/>
            </a:pPr>
            <a:r>
              <a:rPr lang="en-US" dirty="0">
                <a:ea typeface="Calibri"/>
                <a:cs typeface="Courier"/>
              </a:rPr>
              <a:t>starting statistic/ fact</a:t>
            </a:r>
            <a:endParaRPr lang="en-US" sz="1800" dirty="0">
              <a:latin typeface="Calibri"/>
              <a:ea typeface="Calibri"/>
              <a:cs typeface="Courier"/>
            </a:endParaRP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/>
              <a:buChar char=""/>
            </a:pPr>
            <a:r>
              <a:rPr lang="en-US" dirty="0">
                <a:ea typeface="Calibri"/>
                <a:cs typeface="Courier"/>
              </a:rPr>
              <a:t>description- to put the reader in a certain place/time</a:t>
            </a:r>
            <a:endParaRPr lang="en-US" sz="1800" dirty="0">
              <a:latin typeface="Calibri"/>
              <a:ea typeface="Calibri"/>
              <a:cs typeface="Courier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233771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Clarity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16</TotalTime>
  <Words>107</Words>
  <Application>Microsoft Office PowerPoint</Application>
  <PresentationFormat>On-screen Show (4:3)</PresentationFormat>
  <Paragraphs>15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Opulent</vt:lpstr>
      <vt:lpstr>Editorials and Hard News</vt:lpstr>
      <vt:lpstr>The Purpose of an editorial</vt:lpstr>
      <vt:lpstr>What’s an editorial?</vt:lpstr>
      <vt:lpstr>Four Possible openings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Editorials and Hard News</dc:title>
  <dc:creator>acs</dc:creator>
  <cp:lastModifiedBy>acs</cp:lastModifiedBy>
  <cp:revision>3</cp:revision>
  <dcterms:created xsi:type="dcterms:W3CDTF">2013-10-15T16:57:18Z</dcterms:created>
  <dcterms:modified xsi:type="dcterms:W3CDTF">2013-10-15T17:14:18Z</dcterms:modified>
</cp:coreProperties>
</file>

<file path=docProps/thumbnail.jpeg>
</file>